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6">
          <p15:clr>
            <a:srgbClr val="000000"/>
          </p15:clr>
        </p15:guide>
        <p15:guide id="2" pos="3840">
          <p15:clr>
            <a:srgbClr val="000000"/>
          </p15:clr>
        </p15:guide>
        <p15:guide id="3" orient="horz" pos="153">
          <p15:clr>
            <a:srgbClr val="9AA0A6"/>
          </p15:clr>
        </p15:guide>
        <p15:guide id="4" orient="horz" pos="249">
          <p15:clr>
            <a:srgbClr val="9AA0A6"/>
          </p15:clr>
        </p15:guide>
      </p15:sldGuideLst>
    </p:ext>
    <p:ext uri="http://customooxmlschemas.google.com/">
      <go:slidesCustomData xmlns:go="http://customooxmlschemas.google.com/" r:id="rId26" roundtripDataSignature="AMtx7mhryTGZHuGNcdtV5yLlpH1q39pW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6" orient="horz"/>
        <p:guide pos="3840"/>
        <p:guide pos="153" orient="horz"/>
        <p:guide pos="249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customschemas.google.com/relationships/presentationmetadata" Target="metadata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4" name="Google Shape;27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4" name="Google Shape;28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4" name="Google Shape;29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668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7" name="Google Shape;17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5"/>
          <p:cNvSpPr txBox="1"/>
          <p:nvPr>
            <p:ph type="title"/>
          </p:nvPr>
        </p:nvSpPr>
        <p:spPr>
          <a:xfrm>
            <a:off x="838200" y="498814"/>
            <a:ext cx="8439615" cy="630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7"/>
          <p:cNvSpPr txBox="1"/>
          <p:nvPr>
            <p:ph type="title"/>
          </p:nvPr>
        </p:nvSpPr>
        <p:spPr>
          <a:xfrm>
            <a:off x="838200" y="498814"/>
            <a:ext cx="8439615" cy="630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7"/>
          <p:cNvSpPr txBox="1"/>
          <p:nvPr>
            <p:ph idx="1" type="body"/>
          </p:nvPr>
        </p:nvSpPr>
        <p:spPr>
          <a:xfrm>
            <a:off x="838200" y="1682696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668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ítulo e Conteúdo">
  <p:cSld name="2_Título e Conteúdo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6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9" name="Google Shape;39;p28"/>
          <p:cNvGrpSpPr/>
          <p:nvPr/>
        </p:nvGrpSpPr>
        <p:grpSpPr>
          <a:xfrm>
            <a:off x="-7466445" y="0"/>
            <a:ext cx="19658445" cy="6858000"/>
            <a:chOff x="-34043" y="1132114"/>
            <a:chExt cx="19658445" cy="6858000"/>
          </a:xfrm>
        </p:grpSpPr>
        <p:pic>
          <p:nvPicPr>
            <p:cNvPr id="40" name="Google Shape;40;p28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7432402" y="1132114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1" name="Google Shape;41;p28"/>
            <p:cNvCxnSpPr/>
            <p:nvPr/>
          </p:nvCxnSpPr>
          <p:spPr>
            <a:xfrm>
              <a:off x="-34043" y="1132114"/>
              <a:ext cx="5085805" cy="0"/>
            </a:xfrm>
            <a:prstGeom prst="straightConnector1">
              <a:avLst/>
            </a:prstGeom>
            <a:noFill/>
            <a:ln cap="flat" cmpd="sng" w="9525">
              <a:solidFill>
                <a:srgbClr val="C1A057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42" name="Google Shape;42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cxnSp>
        <p:nvCxnSpPr>
          <p:cNvPr id="43" name="Google Shape;43;p28"/>
          <p:cNvCxnSpPr/>
          <p:nvPr/>
        </p:nvCxnSpPr>
        <p:spPr>
          <a:xfrm>
            <a:off x="0" y="1158647"/>
            <a:ext cx="5085805" cy="0"/>
          </a:xfrm>
          <a:prstGeom prst="straightConnector1">
            <a:avLst/>
          </a:prstGeom>
          <a:noFill/>
          <a:ln cap="flat" cmpd="sng" w="9525">
            <a:solidFill>
              <a:srgbClr val="C1A057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ítulo e Conteúdo">
  <p:cSld name="1_Título e Conteúdo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6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8" name="Google Shape;48;p29"/>
          <p:cNvGrpSpPr/>
          <p:nvPr/>
        </p:nvGrpSpPr>
        <p:grpSpPr>
          <a:xfrm>
            <a:off x="-7466445" y="0"/>
            <a:ext cx="19658445" cy="6858000"/>
            <a:chOff x="-34043" y="1132114"/>
            <a:chExt cx="19658445" cy="6858000"/>
          </a:xfrm>
        </p:grpSpPr>
        <p:pic>
          <p:nvPicPr>
            <p:cNvPr id="49" name="Google Shape;49;p29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7432402" y="1132114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0" name="Google Shape;50;p29"/>
            <p:cNvCxnSpPr/>
            <p:nvPr/>
          </p:nvCxnSpPr>
          <p:spPr>
            <a:xfrm>
              <a:off x="-34043" y="1132114"/>
              <a:ext cx="5085805" cy="0"/>
            </a:xfrm>
            <a:prstGeom prst="straightConnector1">
              <a:avLst/>
            </a:prstGeom>
            <a:noFill/>
            <a:ln cap="flat" cmpd="sng" w="9525">
              <a:solidFill>
                <a:srgbClr val="C1A057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51" name="Google Shape;51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52" name="Google Shape;52;p29"/>
          <p:cNvSpPr txBox="1"/>
          <p:nvPr>
            <p:ph idx="1" type="body"/>
          </p:nvPr>
        </p:nvSpPr>
        <p:spPr>
          <a:xfrm>
            <a:off x="838200" y="1682696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type="title"/>
          </p:nvPr>
        </p:nvSpPr>
        <p:spPr>
          <a:xfrm>
            <a:off x="838200" y="498814"/>
            <a:ext cx="8439615" cy="630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54" name="Google Shape;54;p29"/>
          <p:cNvCxnSpPr/>
          <p:nvPr/>
        </p:nvCxnSpPr>
        <p:spPr>
          <a:xfrm>
            <a:off x="0" y="1158647"/>
            <a:ext cx="5085805" cy="0"/>
          </a:xfrm>
          <a:prstGeom prst="straightConnector1">
            <a:avLst/>
          </a:prstGeom>
          <a:noFill/>
          <a:ln cap="flat" cmpd="sng" w="9525">
            <a:solidFill>
              <a:srgbClr val="C1A057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838200" y="498814"/>
            <a:ext cx="8439615" cy="630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668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3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668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668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1" name="Google Shape;71;p3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668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668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3" name="Google Shape;73;p3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668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668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0" name="Google Shape;80;p3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668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1" name="Google Shape;81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3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87" name="Google Shape;87;p3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668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8" name="Google Shape;88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5"/>
          <p:cNvSpPr txBox="1"/>
          <p:nvPr>
            <p:ph type="title"/>
          </p:nvPr>
        </p:nvSpPr>
        <p:spPr>
          <a:xfrm>
            <a:off x="838200" y="498814"/>
            <a:ext cx="8439615" cy="630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35"/>
          <p:cNvSpPr txBox="1"/>
          <p:nvPr>
            <p:ph idx="1" type="body"/>
          </p:nvPr>
        </p:nvSpPr>
        <p:spPr>
          <a:xfrm rot="5400000">
            <a:off x="3920331" y="-1399435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668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3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668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3"/>
          <p:cNvGrpSpPr/>
          <p:nvPr/>
        </p:nvGrpSpPr>
        <p:grpSpPr>
          <a:xfrm>
            <a:off x="-22172" y="0"/>
            <a:ext cx="12214172" cy="6858000"/>
            <a:chOff x="-22172" y="0"/>
            <a:chExt cx="12214172" cy="6858000"/>
          </a:xfrm>
        </p:grpSpPr>
        <p:pic>
          <p:nvPicPr>
            <p:cNvPr id="7" name="Google Shape;7;p23"/>
            <p:cNvPicPr preferRelativeResize="0"/>
            <p:nvPr/>
          </p:nvPicPr>
          <p:blipFill rotWithShape="1">
            <a:blip r:embed="rId1">
              <a:alphaModFix/>
            </a:blip>
            <a:srcRect b="0" l="0" r="0" t="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8" name="Google Shape;8;p23"/>
            <p:cNvCxnSpPr/>
            <p:nvPr/>
          </p:nvCxnSpPr>
          <p:spPr>
            <a:xfrm>
              <a:off x="-22172" y="1132114"/>
              <a:ext cx="5085805" cy="0"/>
            </a:xfrm>
            <a:prstGeom prst="straightConnector1">
              <a:avLst/>
            </a:prstGeom>
            <a:noFill/>
            <a:ln cap="flat" cmpd="sng" w="9525">
              <a:solidFill>
                <a:srgbClr val="C1A057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9" name="Google Shape;9;p23"/>
          <p:cNvSpPr txBox="1"/>
          <p:nvPr>
            <p:ph type="title"/>
          </p:nvPr>
        </p:nvSpPr>
        <p:spPr>
          <a:xfrm>
            <a:off x="838200" y="498814"/>
            <a:ext cx="8439615" cy="630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3600"/>
              <a:buFont typeface="Calibri"/>
              <a:buNone/>
              <a:defRPr b="1" i="0" sz="36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3"/>
          <p:cNvSpPr txBox="1"/>
          <p:nvPr>
            <p:ph idx="1" type="body"/>
          </p:nvPr>
        </p:nvSpPr>
        <p:spPr>
          <a:xfrm>
            <a:off x="838200" y="1682696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668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2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1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1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1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2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1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Relationship Id="rId4" Type="http://schemas.openxmlformats.org/officeDocument/2006/relationships/image" Target="../media/image1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1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Relationship Id="rId4" Type="http://schemas.openxmlformats.org/officeDocument/2006/relationships/image" Target="../media/image14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Relationship Id="rId4" Type="http://schemas.openxmlformats.org/officeDocument/2006/relationships/image" Target="../media/image1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Relationship Id="rId4" Type="http://schemas.openxmlformats.org/officeDocument/2006/relationships/image" Target="../media/image9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png"/><Relationship Id="rId4" Type="http://schemas.openxmlformats.org/officeDocument/2006/relationships/image" Target="../media/image2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Relationship Id="rId4" Type="http://schemas.openxmlformats.org/officeDocument/2006/relationships/image" Target="../media/image13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"/>
          <p:cNvSpPr/>
          <p:nvPr/>
        </p:nvSpPr>
        <p:spPr>
          <a:xfrm>
            <a:off x="8920200" y="5958775"/>
            <a:ext cx="2853600" cy="755400"/>
          </a:xfrm>
          <a:prstGeom prst="rect">
            <a:avLst/>
          </a:prstGeom>
          <a:solidFill>
            <a:srgbClr val="004668"/>
          </a:solidFill>
          <a:ln cap="flat" cmpd="sng" w="9525">
            <a:solidFill>
              <a:srgbClr val="0046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:\Designer\Banco de Imagens\Logos\CBC\logo_horizontal_2_png.png" id="108" name="Google Shape;10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86693" y="242182"/>
            <a:ext cx="2087107" cy="88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/>
          <p:nvPr/>
        </p:nvSpPr>
        <p:spPr>
          <a:xfrm>
            <a:off x="0" y="637975"/>
            <a:ext cx="6066600" cy="587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lang="pt-BR"/>
              <a:t>Capítulos </a:t>
            </a:r>
            <a:br>
              <a:rPr lang="pt-BR"/>
            </a:br>
            <a:r>
              <a:rPr lang="pt-BR"/>
              <a:t>Biênio 2024/2025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/>
          <p:nvPr>
            <p:ph type="title"/>
          </p:nvPr>
        </p:nvSpPr>
        <p:spPr>
          <a:xfrm>
            <a:off x="924643" y="367132"/>
            <a:ext cx="25653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4000"/>
              <a:t>Amazonas</a:t>
            </a:r>
            <a:endParaRPr sz="40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</p:txBody>
      </p:sp>
      <p:sp>
        <p:nvSpPr>
          <p:cNvPr id="116" name="Google Shape;116;p2"/>
          <p:cNvSpPr/>
          <p:nvPr/>
        </p:nvSpPr>
        <p:spPr>
          <a:xfrm>
            <a:off x="8968775" y="6046200"/>
            <a:ext cx="2853600" cy="755400"/>
          </a:xfrm>
          <a:prstGeom prst="rect">
            <a:avLst/>
          </a:prstGeom>
          <a:solidFill>
            <a:srgbClr val="004668"/>
          </a:solidFill>
          <a:ln cap="flat" cmpd="sng" w="9525">
            <a:solidFill>
              <a:srgbClr val="0046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:\Designer\Banco de Imagens\Logos\CBC\logo_horizontal_2_png.png" id="117" name="Google Shape;11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86693" y="242182"/>
            <a:ext cx="2087107" cy="88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"/>
          <p:cNvSpPr txBox="1"/>
          <p:nvPr/>
        </p:nvSpPr>
        <p:spPr>
          <a:xfrm>
            <a:off x="404025" y="1377550"/>
            <a:ext cx="3853800" cy="689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5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20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TCB</a:t>
            </a:r>
            <a:r>
              <a:rPr b="1" lang="pt-BR" sz="20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C MARCUS ASSAYAG COHEN</a:t>
            </a:r>
            <a:endParaRPr b="1" i="0" sz="2000" u="none" cap="none" strike="noStrike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2"/>
          <p:cNvSpPr txBox="1"/>
          <p:nvPr/>
        </p:nvSpPr>
        <p:spPr>
          <a:xfrm>
            <a:off x="858982" y="3340686"/>
            <a:ext cx="2561112" cy="6889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5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28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Foto</a:t>
            </a:r>
            <a:endParaRPr b="1" i="0" sz="2800" u="none" cap="none" strike="noStrike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2"/>
          <p:cNvSpPr txBox="1"/>
          <p:nvPr/>
        </p:nvSpPr>
        <p:spPr>
          <a:xfrm>
            <a:off x="5474525" y="1377538"/>
            <a:ext cx="6299275" cy="404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18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Vice-Mestre: TCBC </a:t>
            </a: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SIDNEY RAIMUNDO SILVA CHALUB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Secretário: TCBC THIAGO GUIMARAES MATTOS DE SOUZA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Tesoureiro: TCBC LANA MARCIA ESTEVES RODRIGUES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Representante DEPRO: ECBC CLEMENCIO CESAR DE CAMPOS CORTEZ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"/>
          <p:cNvSpPr txBox="1"/>
          <p:nvPr>
            <p:ph type="title"/>
          </p:nvPr>
        </p:nvSpPr>
        <p:spPr>
          <a:xfrm>
            <a:off x="924643" y="367132"/>
            <a:ext cx="25653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3000"/>
              <a:t>Bahia</a:t>
            </a:r>
            <a:endParaRPr sz="30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</p:txBody>
      </p:sp>
      <p:sp>
        <p:nvSpPr>
          <p:cNvPr id="126" name="Google Shape;126;p3"/>
          <p:cNvSpPr/>
          <p:nvPr/>
        </p:nvSpPr>
        <p:spPr>
          <a:xfrm>
            <a:off x="8968775" y="6046200"/>
            <a:ext cx="2853600" cy="755400"/>
          </a:xfrm>
          <a:prstGeom prst="rect">
            <a:avLst/>
          </a:prstGeom>
          <a:solidFill>
            <a:srgbClr val="004668"/>
          </a:solidFill>
          <a:ln cap="flat" cmpd="sng" w="9525">
            <a:solidFill>
              <a:srgbClr val="0046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:\Designer\Banco de Imagens\Logos\CBC\logo_horizontal_2_png.png" id="127" name="Google Shape;12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86693" y="242182"/>
            <a:ext cx="2087107" cy="88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3"/>
          <p:cNvSpPr txBox="1"/>
          <p:nvPr/>
        </p:nvSpPr>
        <p:spPr>
          <a:xfrm>
            <a:off x="722425" y="1680125"/>
            <a:ext cx="3062700" cy="558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5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20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TC</a:t>
            </a:r>
            <a:r>
              <a:rPr b="1" lang="pt-BR" sz="20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BC ANDRE GUSMAO CUNHA</a:t>
            </a:r>
            <a:endParaRPr b="1" i="0" sz="2000" u="none" cap="none" strike="noStrike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3"/>
          <p:cNvSpPr txBox="1"/>
          <p:nvPr/>
        </p:nvSpPr>
        <p:spPr>
          <a:xfrm>
            <a:off x="5474525" y="1377538"/>
            <a:ext cx="6299275" cy="404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18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Vice-Mestre:</a:t>
            </a: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 TCBC THIAGO DE CARVALHO MILET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Secretário: TCBC CREILSON ALMEIDA DE CAMPOS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Tesoureiro: ACBC DANIEL FONSECA ROHRS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Representante DEPRO: TCBC LUIZ VIANNA DE OLIVEIRA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0" name="Google Shape;130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4650" y="2320000"/>
            <a:ext cx="2495450" cy="252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"/>
          <p:cNvSpPr txBox="1"/>
          <p:nvPr>
            <p:ph type="title"/>
          </p:nvPr>
        </p:nvSpPr>
        <p:spPr>
          <a:xfrm>
            <a:off x="924643" y="367132"/>
            <a:ext cx="25653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3000"/>
              <a:t>Ceará</a:t>
            </a:r>
            <a:endParaRPr sz="30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</p:txBody>
      </p:sp>
      <p:sp>
        <p:nvSpPr>
          <p:cNvPr id="136" name="Google Shape;136;p4"/>
          <p:cNvSpPr/>
          <p:nvPr/>
        </p:nvSpPr>
        <p:spPr>
          <a:xfrm>
            <a:off x="8968775" y="6046200"/>
            <a:ext cx="2853600" cy="755400"/>
          </a:xfrm>
          <a:prstGeom prst="rect">
            <a:avLst/>
          </a:prstGeom>
          <a:solidFill>
            <a:srgbClr val="004668"/>
          </a:solidFill>
          <a:ln cap="flat" cmpd="sng" w="9525">
            <a:solidFill>
              <a:srgbClr val="0046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:\Designer\Banco de Imagens\Logos\CBC\logo_horizontal_2_png.png" id="137" name="Google Shape;13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86693" y="242182"/>
            <a:ext cx="2087107" cy="88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4"/>
          <p:cNvSpPr txBox="1"/>
          <p:nvPr/>
        </p:nvSpPr>
        <p:spPr>
          <a:xfrm>
            <a:off x="722425" y="1680125"/>
            <a:ext cx="3062700" cy="51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5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20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TCBC</a:t>
            </a:r>
            <a:r>
              <a:rPr b="1" lang="pt-BR" sz="20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 ALEXANDRA MANO ALMEIDA</a:t>
            </a:r>
            <a:endParaRPr b="1" i="0" sz="2000" u="none" cap="none" strike="noStrike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4"/>
          <p:cNvSpPr txBox="1"/>
          <p:nvPr/>
        </p:nvSpPr>
        <p:spPr>
          <a:xfrm>
            <a:off x="5474525" y="1377538"/>
            <a:ext cx="6299275" cy="404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18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Vice-Mestre: TCBC </a:t>
            </a: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MARCIO ALENCAR BARREIRA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Secretário: TCBC DIEGO DE ARAGÃO BEZERRA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Tesoureiro: ACBC DIEGO COSTA DE ALMEIDA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Representante DEPRO: ECBC HELADIO FEITOSA DE CASTRO FILHO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" name="Google Shape;140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4650" y="2369075"/>
            <a:ext cx="2494175" cy="2584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7"/>
          <p:cNvSpPr txBox="1"/>
          <p:nvPr>
            <p:ph type="title"/>
          </p:nvPr>
        </p:nvSpPr>
        <p:spPr>
          <a:xfrm>
            <a:off x="924643" y="367132"/>
            <a:ext cx="3065466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3000"/>
              <a:t>Distrito Federal</a:t>
            </a:r>
            <a:endParaRPr sz="30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</p:txBody>
      </p:sp>
      <p:sp>
        <p:nvSpPr>
          <p:cNvPr id="146" name="Google Shape;146;p17"/>
          <p:cNvSpPr/>
          <p:nvPr/>
        </p:nvSpPr>
        <p:spPr>
          <a:xfrm>
            <a:off x="8968775" y="6046200"/>
            <a:ext cx="2853600" cy="755400"/>
          </a:xfrm>
          <a:prstGeom prst="rect">
            <a:avLst/>
          </a:prstGeom>
          <a:solidFill>
            <a:srgbClr val="004668"/>
          </a:solidFill>
          <a:ln cap="flat" cmpd="sng" w="9525">
            <a:solidFill>
              <a:srgbClr val="0046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:\Designer\Banco de Imagens\Logos\CBC\logo_horizontal_2_png.png" id="147" name="Google Shape;14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86693" y="242182"/>
            <a:ext cx="2087107" cy="88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7"/>
          <p:cNvSpPr txBox="1"/>
          <p:nvPr/>
        </p:nvSpPr>
        <p:spPr>
          <a:xfrm>
            <a:off x="729925" y="1680125"/>
            <a:ext cx="3065400" cy="385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5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20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TCBC </a:t>
            </a:r>
            <a:r>
              <a:rPr b="1" lang="pt-BR" sz="20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JUHAD EZZEDDINE ABDUL HAK</a:t>
            </a:r>
            <a:endParaRPr b="1" i="0" sz="2000" u="none" cap="none" strike="noStrike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7"/>
          <p:cNvSpPr txBox="1"/>
          <p:nvPr/>
        </p:nvSpPr>
        <p:spPr>
          <a:xfrm>
            <a:off x="5474525" y="1377538"/>
            <a:ext cx="6299275" cy="404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18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Vice-Mestre: TCBC</a:t>
            </a: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 NIMER RATIB MEDREI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Secretário: TCBC AUGUSTO GONÇALVES ROSA JUNIOR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Tesoureiro: TCBC MATEUS MEDEIROS DOS SANTOS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Representante DEPRO: ACBC STEPHANIE DA SILVA FERNANDES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" name="Google Shape;15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4650" y="2116500"/>
            <a:ext cx="3268400" cy="277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5"/>
          <p:cNvSpPr txBox="1"/>
          <p:nvPr>
            <p:ph type="title"/>
          </p:nvPr>
        </p:nvSpPr>
        <p:spPr>
          <a:xfrm>
            <a:off x="924643" y="367132"/>
            <a:ext cx="25653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3000"/>
              <a:t>Espirito Santo</a:t>
            </a:r>
            <a:endParaRPr sz="30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</p:txBody>
      </p:sp>
      <p:sp>
        <p:nvSpPr>
          <p:cNvPr id="156" name="Google Shape;156;p5"/>
          <p:cNvSpPr/>
          <p:nvPr/>
        </p:nvSpPr>
        <p:spPr>
          <a:xfrm>
            <a:off x="8968775" y="6046200"/>
            <a:ext cx="2853600" cy="755400"/>
          </a:xfrm>
          <a:prstGeom prst="rect">
            <a:avLst/>
          </a:prstGeom>
          <a:solidFill>
            <a:srgbClr val="004668"/>
          </a:solidFill>
          <a:ln cap="flat" cmpd="sng" w="9525">
            <a:solidFill>
              <a:srgbClr val="0046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:\Designer\Banco de Imagens\Logos\CBC\logo_horizontal_2_png.png" id="157" name="Google Shape;15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86693" y="242182"/>
            <a:ext cx="2087107" cy="88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5"/>
          <p:cNvSpPr txBox="1"/>
          <p:nvPr/>
        </p:nvSpPr>
        <p:spPr>
          <a:xfrm>
            <a:off x="91575" y="1690275"/>
            <a:ext cx="42429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5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20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TCB</a:t>
            </a:r>
            <a:r>
              <a:rPr b="1" lang="pt-BR" sz="20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C JOAO CARLOS NEPOMUCENO GONCALVES</a:t>
            </a:r>
            <a:endParaRPr b="1" sz="20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5"/>
          <p:cNvSpPr txBox="1"/>
          <p:nvPr/>
        </p:nvSpPr>
        <p:spPr>
          <a:xfrm>
            <a:off x="5474525" y="1377538"/>
            <a:ext cx="6299275" cy="404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18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Vice-Mestre: </a:t>
            </a: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TCBC DOGLAS GOBBI MARCHESI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Secretário: TCBC CAIO DUARTE NETO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Tesoureiro: TCBC WELDERSON LUIZ SPECINILI RODRIGUES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Representante DEPRO: ECBC TADEU MARCUS BARBOSA DE MENEZES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1900" y="2176750"/>
            <a:ext cx="2726925" cy="252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"/>
          <p:cNvSpPr txBox="1"/>
          <p:nvPr>
            <p:ph type="title"/>
          </p:nvPr>
        </p:nvSpPr>
        <p:spPr>
          <a:xfrm>
            <a:off x="910442" y="492082"/>
            <a:ext cx="25653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3000"/>
              <a:t>Goiás</a:t>
            </a:r>
            <a:endParaRPr sz="30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</p:txBody>
      </p:sp>
      <p:sp>
        <p:nvSpPr>
          <p:cNvPr id="166" name="Google Shape;166;p6"/>
          <p:cNvSpPr/>
          <p:nvPr/>
        </p:nvSpPr>
        <p:spPr>
          <a:xfrm>
            <a:off x="8968775" y="6046200"/>
            <a:ext cx="2853600" cy="755400"/>
          </a:xfrm>
          <a:prstGeom prst="rect">
            <a:avLst/>
          </a:prstGeom>
          <a:solidFill>
            <a:srgbClr val="004668"/>
          </a:solidFill>
          <a:ln cap="flat" cmpd="sng" w="9525">
            <a:solidFill>
              <a:srgbClr val="0046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:\Designer\Banco de Imagens\Logos\CBC\logo_horizontal_2_png.png" id="167" name="Google Shape;16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86693" y="242182"/>
            <a:ext cx="2087107" cy="88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6"/>
          <p:cNvSpPr txBox="1"/>
          <p:nvPr/>
        </p:nvSpPr>
        <p:spPr>
          <a:xfrm>
            <a:off x="437525" y="1411925"/>
            <a:ext cx="3714000" cy="511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5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20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TCBC MARÇAL PEDRO CASTRO DE VASCONCELOS JUNIOR</a:t>
            </a:r>
            <a:endParaRPr b="1" i="0" sz="2000" u="none" cap="none" strike="noStrike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6"/>
          <p:cNvSpPr txBox="1"/>
          <p:nvPr/>
        </p:nvSpPr>
        <p:spPr>
          <a:xfrm>
            <a:off x="858982" y="3340686"/>
            <a:ext cx="2561112" cy="6889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5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t/>
            </a:r>
            <a:endParaRPr b="1" i="0" sz="2800" u="none" cap="none" strike="noStrike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6"/>
          <p:cNvSpPr txBox="1"/>
          <p:nvPr/>
        </p:nvSpPr>
        <p:spPr>
          <a:xfrm>
            <a:off x="5474525" y="1204563"/>
            <a:ext cx="6299400" cy="40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18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Vice-Mestre: TCBC</a:t>
            </a: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 RAFAEL INACIO GUIMARAES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Secretário: TCBC NAYARA SOUZA MAEDA FELIPE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Tesoureiro: TCBC MAXLEY MARTINS ALVES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Representante DEPRO: TCBC EDMOND RAYMOND LE CAMPION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1" name="Google Shape;171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3363" y="2069125"/>
            <a:ext cx="2742325" cy="23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"/>
          <p:cNvSpPr txBox="1"/>
          <p:nvPr>
            <p:ph type="title"/>
          </p:nvPr>
        </p:nvSpPr>
        <p:spPr>
          <a:xfrm>
            <a:off x="924643" y="367132"/>
            <a:ext cx="25653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3000"/>
              <a:t>Maranhão</a:t>
            </a:r>
            <a:endParaRPr sz="30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</p:txBody>
      </p:sp>
      <p:sp>
        <p:nvSpPr>
          <p:cNvPr id="177" name="Google Shape;177;p7"/>
          <p:cNvSpPr/>
          <p:nvPr/>
        </p:nvSpPr>
        <p:spPr>
          <a:xfrm>
            <a:off x="8968775" y="6046200"/>
            <a:ext cx="2853600" cy="755400"/>
          </a:xfrm>
          <a:prstGeom prst="rect">
            <a:avLst/>
          </a:prstGeom>
          <a:solidFill>
            <a:srgbClr val="004668"/>
          </a:solidFill>
          <a:ln cap="flat" cmpd="sng" w="9525">
            <a:solidFill>
              <a:srgbClr val="0046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:\Designer\Banco de Imagens\Logos\CBC\logo_horizontal_2_png.png" id="178" name="Google Shape;17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86693" y="242182"/>
            <a:ext cx="2087107" cy="88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7"/>
          <p:cNvSpPr txBox="1"/>
          <p:nvPr/>
        </p:nvSpPr>
        <p:spPr>
          <a:xfrm>
            <a:off x="597650" y="1466450"/>
            <a:ext cx="32193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5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20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TCBC </a:t>
            </a:r>
            <a:r>
              <a:rPr b="1" lang="pt-BR" sz="20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GIULIANO PEIXOTO CAMPELO</a:t>
            </a:r>
            <a:endParaRPr b="1" sz="20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7"/>
          <p:cNvSpPr txBox="1"/>
          <p:nvPr/>
        </p:nvSpPr>
        <p:spPr>
          <a:xfrm>
            <a:off x="5474525" y="1377538"/>
            <a:ext cx="6299275" cy="404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18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Vice-Mestre: T</a:t>
            </a: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CBC JORGE SOARES LYRA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Secretário: TCBC ROCLIDES CASTRO DE LIMA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Tesoureiro: TCBC MARCOS ROBERTO DIAS MACHADO JUNIOR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Representante DEPRO: TCBC MAYARA MAGRY ANDRADE DA SILVA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613" y="2034038"/>
            <a:ext cx="3219275" cy="278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"/>
          <p:cNvSpPr txBox="1"/>
          <p:nvPr>
            <p:ph type="title"/>
          </p:nvPr>
        </p:nvSpPr>
        <p:spPr>
          <a:xfrm>
            <a:off x="924643" y="367132"/>
            <a:ext cx="25653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3000"/>
              <a:t>Minas Gerais</a:t>
            </a:r>
            <a:endParaRPr sz="30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</p:txBody>
      </p:sp>
      <p:sp>
        <p:nvSpPr>
          <p:cNvPr id="187" name="Google Shape;187;p8"/>
          <p:cNvSpPr/>
          <p:nvPr/>
        </p:nvSpPr>
        <p:spPr>
          <a:xfrm>
            <a:off x="8968775" y="6046200"/>
            <a:ext cx="2853600" cy="755400"/>
          </a:xfrm>
          <a:prstGeom prst="rect">
            <a:avLst/>
          </a:prstGeom>
          <a:solidFill>
            <a:srgbClr val="004668"/>
          </a:solidFill>
          <a:ln cap="flat" cmpd="sng" w="9525">
            <a:solidFill>
              <a:srgbClr val="0046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:\Designer\Banco de Imagens\Logos\CBC\logo_horizontal_2_png.png" id="188" name="Google Shape;18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86693" y="242182"/>
            <a:ext cx="2087107" cy="88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8"/>
          <p:cNvSpPr txBox="1"/>
          <p:nvPr/>
        </p:nvSpPr>
        <p:spPr>
          <a:xfrm>
            <a:off x="543650" y="1496975"/>
            <a:ext cx="3327300" cy="689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5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20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TCBC </a:t>
            </a:r>
            <a:r>
              <a:rPr b="1" lang="pt-BR" sz="20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TEREZA CRISTINA BERNARDO FERNANDES</a:t>
            </a:r>
            <a:endParaRPr b="1" sz="20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8"/>
          <p:cNvSpPr txBox="1"/>
          <p:nvPr/>
        </p:nvSpPr>
        <p:spPr>
          <a:xfrm>
            <a:off x="5474525" y="1377538"/>
            <a:ext cx="6299275" cy="404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18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Vice-Mestre: TCBC</a:t>
            </a: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 CLAUDIO HENRIQUE REBELLO GOMES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Secretário: TCBC EDSON ANTONACCI JR.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Tesoureiro: TCBC STEFANEA CAMPANHA DE SOUZA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Representante DEPRO: TCBC JAIRO COUTO FRANCO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1" name="Google Shape;191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9100" y="2321475"/>
            <a:ext cx="2696401" cy="215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"/>
          <p:cNvSpPr txBox="1"/>
          <p:nvPr>
            <p:ph type="title"/>
          </p:nvPr>
        </p:nvSpPr>
        <p:spPr>
          <a:xfrm>
            <a:off x="924643" y="367132"/>
            <a:ext cx="25653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3000"/>
              <a:t>Mato Grosso</a:t>
            </a:r>
            <a:endParaRPr sz="30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</p:txBody>
      </p:sp>
      <p:sp>
        <p:nvSpPr>
          <p:cNvPr id="197" name="Google Shape;197;p9"/>
          <p:cNvSpPr/>
          <p:nvPr/>
        </p:nvSpPr>
        <p:spPr>
          <a:xfrm>
            <a:off x="8968775" y="6046200"/>
            <a:ext cx="2853600" cy="755400"/>
          </a:xfrm>
          <a:prstGeom prst="rect">
            <a:avLst/>
          </a:prstGeom>
          <a:solidFill>
            <a:srgbClr val="004668"/>
          </a:solidFill>
          <a:ln cap="flat" cmpd="sng" w="9525">
            <a:solidFill>
              <a:srgbClr val="0046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:\Designer\Banco de Imagens\Logos\CBC\logo_horizontal_2_png.png" id="198" name="Google Shape;19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86693" y="242182"/>
            <a:ext cx="2087107" cy="88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9"/>
          <p:cNvSpPr txBox="1"/>
          <p:nvPr/>
        </p:nvSpPr>
        <p:spPr>
          <a:xfrm>
            <a:off x="470785" y="1537350"/>
            <a:ext cx="3337500" cy="689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5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20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TCBC</a:t>
            </a:r>
            <a:r>
              <a:rPr b="1" lang="pt-BR" sz="20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 JACQUELINE JÉSSICA DE MARCHI</a:t>
            </a:r>
            <a:endParaRPr b="1" sz="20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9"/>
          <p:cNvSpPr txBox="1"/>
          <p:nvPr/>
        </p:nvSpPr>
        <p:spPr>
          <a:xfrm>
            <a:off x="5474525" y="1377538"/>
            <a:ext cx="6299275" cy="404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18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Vice-Mestre: TCBC </a:t>
            </a: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ALBERTO BICUDO SALOMAO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Secretário: TCBC DULCYANE FERREIRA DE OLIVEIRA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Tesoureiro: TCBC GUNTHER PERES PIMENTA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Representante DEPRO: TCBC PEDRO LUIS REIS CROTTI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1" name="Google Shape;201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2425" y="2451963"/>
            <a:ext cx="2706575" cy="1894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"/>
          <p:cNvSpPr txBox="1"/>
          <p:nvPr>
            <p:ph type="title"/>
          </p:nvPr>
        </p:nvSpPr>
        <p:spPr>
          <a:xfrm>
            <a:off x="924643" y="367132"/>
            <a:ext cx="25653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3000"/>
              <a:t>Pará</a:t>
            </a:r>
            <a:endParaRPr sz="30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</p:txBody>
      </p:sp>
      <p:sp>
        <p:nvSpPr>
          <p:cNvPr id="207" name="Google Shape;207;p10"/>
          <p:cNvSpPr/>
          <p:nvPr/>
        </p:nvSpPr>
        <p:spPr>
          <a:xfrm>
            <a:off x="8968775" y="6046200"/>
            <a:ext cx="2853600" cy="755400"/>
          </a:xfrm>
          <a:prstGeom prst="rect">
            <a:avLst/>
          </a:prstGeom>
          <a:solidFill>
            <a:srgbClr val="004668"/>
          </a:solidFill>
          <a:ln cap="flat" cmpd="sng" w="9525">
            <a:solidFill>
              <a:srgbClr val="0046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:\Designer\Banco de Imagens\Logos\CBC\logo_horizontal_2_png.png" id="208" name="Google Shape;20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86693" y="242182"/>
            <a:ext cx="2087107" cy="88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0"/>
          <p:cNvSpPr txBox="1"/>
          <p:nvPr/>
        </p:nvSpPr>
        <p:spPr>
          <a:xfrm>
            <a:off x="610500" y="1680125"/>
            <a:ext cx="33375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5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20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TCBC </a:t>
            </a:r>
            <a:r>
              <a:rPr b="1" lang="pt-BR" sz="20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EMANUEL GOMES DOS SANTOS JÚNIOR</a:t>
            </a:r>
            <a:endParaRPr b="1" sz="20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0"/>
          <p:cNvSpPr txBox="1"/>
          <p:nvPr/>
        </p:nvSpPr>
        <p:spPr>
          <a:xfrm>
            <a:off x="5474525" y="1377538"/>
            <a:ext cx="6299275" cy="404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18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Vice-Mestre: TCBC </a:t>
            </a: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THAIS TAPAJÓS GONÇALVES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Secretário: TCBC MARIELLE DE NAZARE GONÇALVES DE LIMA E SILVA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Tesoureiro: TCBC PEDRO ANTONIO MUFARREJ HAGE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Representante DEPRO: TCBC GERALDO ISHAK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1" name="Google Shape;211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4650" y="2146950"/>
            <a:ext cx="2504348" cy="250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0"/>
          <p:cNvSpPr txBox="1"/>
          <p:nvPr>
            <p:ph type="title"/>
          </p:nvPr>
        </p:nvSpPr>
        <p:spPr>
          <a:xfrm>
            <a:off x="924643" y="367132"/>
            <a:ext cx="25653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3000"/>
              <a:t>Pernambuco</a:t>
            </a:r>
            <a:endParaRPr sz="30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</p:txBody>
      </p:sp>
      <p:sp>
        <p:nvSpPr>
          <p:cNvPr id="217" name="Google Shape;217;p20"/>
          <p:cNvSpPr/>
          <p:nvPr/>
        </p:nvSpPr>
        <p:spPr>
          <a:xfrm>
            <a:off x="8968775" y="6046200"/>
            <a:ext cx="2853600" cy="755400"/>
          </a:xfrm>
          <a:prstGeom prst="rect">
            <a:avLst/>
          </a:prstGeom>
          <a:solidFill>
            <a:srgbClr val="004668"/>
          </a:solidFill>
          <a:ln cap="flat" cmpd="sng" w="9525">
            <a:solidFill>
              <a:srgbClr val="0046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:\Designer\Banco de Imagens\Logos\CBC\logo_horizontal_2_png.png" id="218" name="Google Shape;21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86693" y="242182"/>
            <a:ext cx="2087107" cy="88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0"/>
          <p:cNvSpPr txBox="1"/>
          <p:nvPr/>
        </p:nvSpPr>
        <p:spPr>
          <a:xfrm>
            <a:off x="712250" y="1680125"/>
            <a:ext cx="3072900" cy="324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5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20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1" lang="pt-BR" sz="20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CBC </a:t>
            </a:r>
            <a:r>
              <a:rPr b="1" lang="pt-BR" sz="20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JORGE PINHO FILHO</a:t>
            </a:r>
            <a:endParaRPr b="1" sz="20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0"/>
          <p:cNvSpPr txBox="1"/>
          <p:nvPr/>
        </p:nvSpPr>
        <p:spPr>
          <a:xfrm>
            <a:off x="5474525" y="1377538"/>
            <a:ext cx="6299275" cy="404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18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Vice-Mestre: TCBC </a:t>
            </a: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PEDRO PEREIRA GONZAGA NETO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Secretário: TCBC </a:t>
            </a: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FLAVIO KREIMER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Tesoureiro: TCBC GUILHERMINO NOGUEIRA DA SILVA NETO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Representante DEPRO: TCBC PETRUS MOURA DE ANDRADE LIMA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1" name="Google Shape;22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6525" y="2114475"/>
            <a:ext cx="2341548" cy="28001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1"/>
          <p:cNvSpPr txBox="1"/>
          <p:nvPr>
            <p:ph type="title"/>
          </p:nvPr>
        </p:nvSpPr>
        <p:spPr>
          <a:xfrm>
            <a:off x="924643" y="367132"/>
            <a:ext cx="25653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3000"/>
              <a:t>Paraná</a:t>
            </a:r>
            <a:endParaRPr sz="30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</p:txBody>
      </p:sp>
      <p:sp>
        <p:nvSpPr>
          <p:cNvPr id="227" name="Google Shape;227;p11"/>
          <p:cNvSpPr/>
          <p:nvPr/>
        </p:nvSpPr>
        <p:spPr>
          <a:xfrm>
            <a:off x="8968775" y="6046200"/>
            <a:ext cx="2853600" cy="755400"/>
          </a:xfrm>
          <a:prstGeom prst="rect">
            <a:avLst/>
          </a:prstGeom>
          <a:solidFill>
            <a:srgbClr val="004668"/>
          </a:solidFill>
          <a:ln cap="flat" cmpd="sng" w="9525">
            <a:solidFill>
              <a:srgbClr val="0046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:\Designer\Banco de Imagens\Logos\CBC\logo_horizontal_2_png.png" id="228" name="Google Shape;22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86693" y="242182"/>
            <a:ext cx="2087107" cy="88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1"/>
          <p:cNvSpPr txBox="1"/>
          <p:nvPr/>
        </p:nvSpPr>
        <p:spPr>
          <a:xfrm>
            <a:off x="386650" y="1680125"/>
            <a:ext cx="3999000" cy="46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5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20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TCB</a:t>
            </a:r>
            <a:r>
              <a:rPr b="1" lang="pt-BR" sz="20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C EDUARDO JOSE BROMMELSTROET RAMOS</a:t>
            </a:r>
            <a:endParaRPr b="1" sz="20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1"/>
          <p:cNvSpPr txBox="1"/>
          <p:nvPr/>
        </p:nvSpPr>
        <p:spPr>
          <a:xfrm>
            <a:off x="5474525" y="1377538"/>
            <a:ext cx="6299275" cy="404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18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Vice-Mestre: TCBC</a:t>
            </a: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 GUILHERME ANDRADE COELHO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Secretário: TCBC FABIO HENRIQUE DE CARVALHO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Tesoureiro: TCBC MICHELI FORTUNATO DOMINGOS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Representante DEPRO: TCBC CARLOS ROBERTO NAUFEL JUNIOR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1" name="Google Shape;231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2638" y="2186025"/>
            <a:ext cx="2787875" cy="2505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2"/>
          <p:cNvSpPr/>
          <p:nvPr/>
        </p:nvSpPr>
        <p:spPr>
          <a:xfrm>
            <a:off x="8968775" y="6046200"/>
            <a:ext cx="2853600" cy="755400"/>
          </a:xfrm>
          <a:prstGeom prst="rect">
            <a:avLst/>
          </a:prstGeom>
          <a:solidFill>
            <a:srgbClr val="004668"/>
          </a:solidFill>
          <a:ln cap="flat" cmpd="sng" w="9525">
            <a:solidFill>
              <a:srgbClr val="0046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:\Designer\Banco de Imagens\Logos\CBC\logo_horizontal_2_png.png" id="237" name="Google Shape;23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86693" y="242182"/>
            <a:ext cx="2087107" cy="88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2"/>
          <p:cNvSpPr txBox="1"/>
          <p:nvPr/>
        </p:nvSpPr>
        <p:spPr>
          <a:xfrm>
            <a:off x="722425" y="1679975"/>
            <a:ext cx="30627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20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1" i="0" lang="pt-BR" sz="20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CB</a:t>
            </a:r>
            <a:r>
              <a:rPr b="1" lang="pt-BR" sz="20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C EDINALDO GONÇALVES DE MIRANDA</a:t>
            </a:r>
            <a:endParaRPr b="1" sz="20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2"/>
          <p:cNvSpPr txBox="1"/>
          <p:nvPr/>
        </p:nvSpPr>
        <p:spPr>
          <a:xfrm>
            <a:off x="5474525" y="1377538"/>
            <a:ext cx="6299275" cy="404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18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Vice-Mestre: TC</a:t>
            </a: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BC LUIZ AYRTON SANTOS JR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Secretário: ACBC CARLOS EDUARDO FEITOSA TAJRA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Tesoureiro: TCBC ISANIO VASCONCELOS MESQUITA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Representante DEPRO: ECBC EURIPEDES SOARES FILHO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0" name="Google Shape;240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2425" y="2206275"/>
            <a:ext cx="3062700" cy="2820226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2"/>
          <p:cNvSpPr txBox="1"/>
          <p:nvPr/>
        </p:nvSpPr>
        <p:spPr>
          <a:xfrm>
            <a:off x="1057225" y="161500"/>
            <a:ext cx="2393100" cy="58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000">
                <a:solidFill>
                  <a:srgbClr val="004668"/>
                </a:solidFill>
                <a:latin typeface="Avenir"/>
                <a:ea typeface="Avenir"/>
                <a:cs typeface="Avenir"/>
                <a:sym typeface="Avenir"/>
              </a:rPr>
              <a:t>Piauí</a:t>
            </a:r>
            <a:endParaRPr b="1" sz="5000">
              <a:solidFill>
                <a:srgbClr val="004668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2"/>
          <p:cNvSpPr txBox="1"/>
          <p:nvPr>
            <p:ph type="title"/>
          </p:nvPr>
        </p:nvSpPr>
        <p:spPr>
          <a:xfrm>
            <a:off x="924643" y="367132"/>
            <a:ext cx="25653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3000"/>
              <a:t>Rondônia</a:t>
            </a:r>
            <a:endParaRPr sz="30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</p:txBody>
      </p:sp>
      <p:sp>
        <p:nvSpPr>
          <p:cNvPr id="247" name="Google Shape;247;p22"/>
          <p:cNvSpPr/>
          <p:nvPr/>
        </p:nvSpPr>
        <p:spPr>
          <a:xfrm>
            <a:off x="8968775" y="6046200"/>
            <a:ext cx="2853600" cy="755400"/>
          </a:xfrm>
          <a:prstGeom prst="rect">
            <a:avLst/>
          </a:prstGeom>
          <a:solidFill>
            <a:srgbClr val="004668"/>
          </a:solidFill>
          <a:ln cap="flat" cmpd="sng" w="9525">
            <a:solidFill>
              <a:srgbClr val="0046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:\Designer\Banco de Imagens\Logos\CBC\logo_horizontal_2_png.png" id="248" name="Google Shape;24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86693" y="242182"/>
            <a:ext cx="2087107" cy="88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2"/>
          <p:cNvSpPr txBox="1"/>
          <p:nvPr/>
        </p:nvSpPr>
        <p:spPr>
          <a:xfrm>
            <a:off x="712250" y="1680125"/>
            <a:ext cx="3072900" cy="30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5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20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TCBC</a:t>
            </a:r>
            <a:r>
              <a:rPr b="1" lang="pt-BR" sz="20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 GEORGE HAMILTON SIQUEIRA ALVES</a:t>
            </a:r>
            <a:endParaRPr b="1" sz="20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2"/>
          <p:cNvSpPr txBox="1"/>
          <p:nvPr/>
        </p:nvSpPr>
        <p:spPr>
          <a:xfrm>
            <a:off x="5474525" y="1377538"/>
            <a:ext cx="6299275" cy="404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18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Vice-Mestre: TCBC</a:t>
            </a: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 MARCOS ALBERTO DE MENDONÇA VEIGA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Secretário: TCBC IBRAHIM MASSUQUETO ANDRADE GOMES DE SOUZA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Tesoureiro: TCBC MARCOS BERTI CAVALCANTI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Representante DEPRO: TCBC RODRIGO BASTOS DE BARROS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9575" y="2173863"/>
            <a:ext cx="2495450" cy="2450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8"/>
          <p:cNvSpPr txBox="1"/>
          <p:nvPr>
            <p:ph type="title"/>
          </p:nvPr>
        </p:nvSpPr>
        <p:spPr>
          <a:xfrm>
            <a:off x="924642" y="367132"/>
            <a:ext cx="3326723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3000"/>
              <a:t>Rio Grande do Sul</a:t>
            </a:r>
            <a:endParaRPr sz="30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</p:txBody>
      </p:sp>
      <p:sp>
        <p:nvSpPr>
          <p:cNvPr id="257" name="Google Shape;257;p18"/>
          <p:cNvSpPr/>
          <p:nvPr/>
        </p:nvSpPr>
        <p:spPr>
          <a:xfrm>
            <a:off x="8968775" y="6046200"/>
            <a:ext cx="2853600" cy="755400"/>
          </a:xfrm>
          <a:prstGeom prst="rect">
            <a:avLst/>
          </a:prstGeom>
          <a:solidFill>
            <a:srgbClr val="004668"/>
          </a:solidFill>
          <a:ln cap="flat" cmpd="sng" w="9525">
            <a:solidFill>
              <a:srgbClr val="0046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:\Designer\Banco de Imagens\Logos\CBC\logo_horizontal_2_png.png" id="258" name="Google Shape;25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86693" y="242182"/>
            <a:ext cx="2087107" cy="88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18"/>
          <p:cNvSpPr txBox="1"/>
          <p:nvPr/>
        </p:nvSpPr>
        <p:spPr>
          <a:xfrm>
            <a:off x="376475" y="1680125"/>
            <a:ext cx="41619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5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20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TC</a:t>
            </a:r>
            <a:r>
              <a:rPr b="1" lang="pt-BR" sz="20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BC DORIS MEDIANEIRA LAZZAROTTO SWAROWSKY</a:t>
            </a:r>
            <a:endParaRPr b="1" sz="20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8"/>
          <p:cNvSpPr txBox="1"/>
          <p:nvPr/>
        </p:nvSpPr>
        <p:spPr>
          <a:xfrm>
            <a:off x="5474525" y="1377538"/>
            <a:ext cx="6299275" cy="404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18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Vice-Mestre: TCB</a:t>
            </a: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C PLINIO CARLOS BAU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Secretário: TCBC GERSON JUNQUEIRA JUNIOR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Tesoureiro: TCBC OMERO PEREIRA DA COSTA FILHO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Representante DEPRO: TCBC JORGE ROBERTO MARCANTE CARLOTTO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1" name="Google Shape;26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0625" y="2167350"/>
            <a:ext cx="2853600" cy="2207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4"/>
          <p:cNvSpPr txBox="1"/>
          <p:nvPr>
            <p:ph type="title"/>
          </p:nvPr>
        </p:nvSpPr>
        <p:spPr>
          <a:xfrm>
            <a:off x="924643" y="367132"/>
            <a:ext cx="25653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3000"/>
              <a:t>Santa Catarina</a:t>
            </a:r>
            <a:endParaRPr sz="30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</p:txBody>
      </p:sp>
      <p:sp>
        <p:nvSpPr>
          <p:cNvPr id="267" name="Google Shape;267;p14"/>
          <p:cNvSpPr/>
          <p:nvPr/>
        </p:nvSpPr>
        <p:spPr>
          <a:xfrm>
            <a:off x="8968775" y="6046200"/>
            <a:ext cx="2853600" cy="755400"/>
          </a:xfrm>
          <a:prstGeom prst="rect">
            <a:avLst/>
          </a:prstGeom>
          <a:solidFill>
            <a:srgbClr val="004668"/>
          </a:solidFill>
          <a:ln cap="flat" cmpd="sng" w="9525">
            <a:solidFill>
              <a:srgbClr val="0046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:\Designer\Banco de Imagens\Logos\CBC\logo_horizontal_2_png.png" id="268" name="Google Shape;26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86693" y="242182"/>
            <a:ext cx="2087107" cy="88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4"/>
          <p:cNvSpPr txBox="1"/>
          <p:nvPr/>
        </p:nvSpPr>
        <p:spPr>
          <a:xfrm>
            <a:off x="712250" y="1680125"/>
            <a:ext cx="3072900" cy="689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5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20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TCBC </a:t>
            </a:r>
            <a:r>
              <a:rPr b="1" lang="pt-BR" sz="20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NICHOLAS TAVARES KRUEL</a:t>
            </a:r>
            <a:endParaRPr b="1" i="0" sz="2000" u="none" cap="none" strike="noStrike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4"/>
          <p:cNvSpPr txBox="1"/>
          <p:nvPr/>
        </p:nvSpPr>
        <p:spPr>
          <a:xfrm>
            <a:off x="5474525" y="1377538"/>
            <a:ext cx="6299275" cy="404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18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Vice-Mestre: TCBC </a:t>
            </a: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FELIPE JOSE KOLESKI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Secretário: TCBC RICARDO REIS DO NASCIMENTO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Tesoureiro: TCBC EDEN EDIMUR ROSSI JR.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Representante DEPRO: ECBC PEDRO DE ALMEIDA ARAUJO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1" name="Google Shape;27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4650" y="2521475"/>
            <a:ext cx="2504349" cy="2179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6"/>
          <p:cNvSpPr txBox="1"/>
          <p:nvPr>
            <p:ph type="title"/>
          </p:nvPr>
        </p:nvSpPr>
        <p:spPr>
          <a:xfrm>
            <a:off x="924643" y="367132"/>
            <a:ext cx="25653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3000"/>
              <a:t>Sergipe</a:t>
            </a:r>
            <a:endParaRPr sz="30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</p:txBody>
      </p:sp>
      <p:sp>
        <p:nvSpPr>
          <p:cNvPr id="277" name="Google Shape;277;p16"/>
          <p:cNvSpPr/>
          <p:nvPr/>
        </p:nvSpPr>
        <p:spPr>
          <a:xfrm>
            <a:off x="8968775" y="6046200"/>
            <a:ext cx="2853600" cy="755400"/>
          </a:xfrm>
          <a:prstGeom prst="rect">
            <a:avLst/>
          </a:prstGeom>
          <a:solidFill>
            <a:srgbClr val="004668"/>
          </a:solidFill>
          <a:ln cap="flat" cmpd="sng" w="9525">
            <a:solidFill>
              <a:srgbClr val="0046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:\Designer\Banco de Imagens\Logos\CBC\logo_horizontal_2_png.png" id="278" name="Google Shape;27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86693" y="242182"/>
            <a:ext cx="2087107" cy="88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6"/>
          <p:cNvSpPr txBox="1"/>
          <p:nvPr/>
        </p:nvSpPr>
        <p:spPr>
          <a:xfrm>
            <a:off x="722425" y="1680125"/>
            <a:ext cx="3072900" cy="436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5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20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TCBC</a:t>
            </a:r>
            <a:r>
              <a:rPr b="1" lang="pt-BR" sz="20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 PAULO VICENTE DOS SANTOS FILHO</a:t>
            </a:r>
            <a:endParaRPr b="1" sz="20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6"/>
          <p:cNvSpPr txBox="1"/>
          <p:nvPr/>
        </p:nvSpPr>
        <p:spPr>
          <a:xfrm>
            <a:off x="5474525" y="1377538"/>
            <a:ext cx="6299275" cy="404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18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Vice-Mestre: TCBC </a:t>
            </a: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ROBERTO QUEIROZ GURGEL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Secretário: ACBC SYLVIA PEREIRA GURGEL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Tesoureiro: ACBC MARCUS FELIPE GONÇALVES FEITOSA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Representante </a:t>
            </a: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DEPRO</a:t>
            </a: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: ACBC DANIEL VIEIRA DE OLIVEIRA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1" name="Google Shape;2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3387" y="2236900"/>
            <a:ext cx="2630973" cy="2403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"/>
          <p:cNvSpPr txBox="1"/>
          <p:nvPr>
            <p:ph type="title"/>
          </p:nvPr>
        </p:nvSpPr>
        <p:spPr>
          <a:xfrm>
            <a:off x="924643" y="367132"/>
            <a:ext cx="25653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3000"/>
              <a:t>São Paulo</a:t>
            </a:r>
            <a:endParaRPr sz="30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</p:txBody>
      </p:sp>
      <p:sp>
        <p:nvSpPr>
          <p:cNvPr id="287" name="Google Shape;287;p15"/>
          <p:cNvSpPr/>
          <p:nvPr/>
        </p:nvSpPr>
        <p:spPr>
          <a:xfrm>
            <a:off x="8968775" y="6046200"/>
            <a:ext cx="2853600" cy="755400"/>
          </a:xfrm>
          <a:prstGeom prst="rect">
            <a:avLst/>
          </a:prstGeom>
          <a:solidFill>
            <a:srgbClr val="004668"/>
          </a:solidFill>
          <a:ln cap="flat" cmpd="sng" w="9525">
            <a:solidFill>
              <a:srgbClr val="0046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:\Designer\Banco de Imagens\Logos\CBC\logo_horizontal_2_png.png" id="288" name="Google Shape;28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86693" y="242182"/>
            <a:ext cx="2087107" cy="88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15"/>
          <p:cNvSpPr txBox="1"/>
          <p:nvPr/>
        </p:nvSpPr>
        <p:spPr>
          <a:xfrm>
            <a:off x="722425" y="1680125"/>
            <a:ext cx="3062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5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20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TCBC</a:t>
            </a:r>
            <a:r>
              <a:rPr b="1" lang="pt-BR" sz="20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 RUBENS ANTONIO AISSAR SALLUM</a:t>
            </a:r>
            <a:endParaRPr b="1" sz="20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5"/>
          <p:cNvSpPr txBox="1"/>
          <p:nvPr/>
        </p:nvSpPr>
        <p:spPr>
          <a:xfrm>
            <a:off x="5474525" y="1377538"/>
            <a:ext cx="6299275" cy="404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18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Vice-Mestre: TCBC</a:t>
            </a: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 WILSON RODRIGUES DE FREITAS JR.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Secretário: TCBC MAURICIO ANDRADE AZEVEDO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Tesoureiro: TCBC ROGER BELTRATI COSER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Representante DEPRO: TCBC CARLOS AUGUSTO METIDIERI MENEGOZZO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1" name="Google Shape;29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4763" y="2146707"/>
            <a:ext cx="2505075" cy="250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1"/>
          <p:cNvSpPr txBox="1"/>
          <p:nvPr>
            <p:ph type="title"/>
          </p:nvPr>
        </p:nvSpPr>
        <p:spPr>
          <a:xfrm>
            <a:off x="924643" y="367132"/>
            <a:ext cx="25653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3000"/>
              <a:t>Tocantins</a:t>
            </a:r>
            <a:endParaRPr sz="30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3300"/>
          </a:p>
        </p:txBody>
      </p:sp>
      <p:sp>
        <p:nvSpPr>
          <p:cNvPr id="297" name="Google Shape;297;p21"/>
          <p:cNvSpPr/>
          <p:nvPr/>
        </p:nvSpPr>
        <p:spPr>
          <a:xfrm>
            <a:off x="8968775" y="6046200"/>
            <a:ext cx="2853600" cy="755400"/>
          </a:xfrm>
          <a:prstGeom prst="rect">
            <a:avLst/>
          </a:prstGeom>
          <a:solidFill>
            <a:srgbClr val="004668"/>
          </a:solidFill>
          <a:ln cap="flat" cmpd="sng" w="9525">
            <a:solidFill>
              <a:srgbClr val="0046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:\Designer\Banco de Imagens\Logos\CBC\logo_horizontal_2_png.png" id="298" name="Google Shape;29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86693" y="242182"/>
            <a:ext cx="2087107" cy="8802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1"/>
          <p:cNvSpPr txBox="1"/>
          <p:nvPr/>
        </p:nvSpPr>
        <p:spPr>
          <a:xfrm>
            <a:off x="722425" y="1680125"/>
            <a:ext cx="3062700" cy="2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6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5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3D60"/>
              </a:buClr>
              <a:buSzPts val="6000"/>
              <a:buFont typeface="Avenir"/>
              <a:buNone/>
            </a:pPr>
            <a:r>
              <a:t/>
            </a:r>
            <a:endParaRPr b="0" i="0" sz="3000" u="none" cap="none" strike="noStrike">
              <a:solidFill>
                <a:srgbClr val="023D6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20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TCBC</a:t>
            </a:r>
            <a:r>
              <a:rPr b="1" lang="pt-BR" sz="20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 RONE ANTONIO ALVES ABREU</a:t>
            </a:r>
            <a:endParaRPr b="1" i="0" sz="2000" u="none" cap="none" strike="noStrike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21"/>
          <p:cNvSpPr txBox="1"/>
          <p:nvPr/>
        </p:nvSpPr>
        <p:spPr>
          <a:xfrm>
            <a:off x="5474525" y="1377538"/>
            <a:ext cx="6299275" cy="404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i="0" lang="pt-BR" sz="1800" u="none" cap="none" strike="noStrike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Vice-Mestre: TCBC</a:t>
            </a: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 PEDRO MANUEL GONZALEZ CUELLAR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Secretário: TCBC LETICIA DO VALE REIS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Tesoureiro: TCBC LUIZ FLAVIO QUINTA JUNIOR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668"/>
              </a:buClr>
              <a:buSzPts val="6000"/>
              <a:buFont typeface="Calibri"/>
              <a:buNone/>
            </a:pPr>
            <a:r>
              <a:rPr b="1" lang="pt-BR" sz="1800">
                <a:solidFill>
                  <a:srgbClr val="004668"/>
                </a:solidFill>
                <a:latin typeface="Calibri"/>
                <a:ea typeface="Calibri"/>
                <a:cs typeface="Calibri"/>
                <a:sym typeface="Calibri"/>
              </a:rPr>
              <a:t>Representante DEPRO: TCBC MAURÍCIO NAUAR CHAVES</a:t>
            </a:r>
            <a:endParaRPr b="1" sz="1800">
              <a:solidFill>
                <a:srgbClr val="0046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1" name="Google Shape;30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9575" y="2090900"/>
            <a:ext cx="2495449" cy="2616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Simone Martins</dc:creator>
</cp:coreProperties>
</file>