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6">
          <p15:clr>
            <a:srgbClr val="000000"/>
          </p15:clr>
        </p15:guide>
        <p15:guide id="2" pos="3840">
          <p15:clr>
            <a:srgbClr val="000000"/>
          </p15:clr>
        </p15:guide>
        <p15:guide id="3" orient="horz" pos="153">
          <p15:clr>
            <a:srgbClr val="9AA0A6"/>
          </p15:clr>
        </p15:guide>
        <p15:guide id="4" orient="horz" pos="249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25" roundtripDataSignature="AMtx7mjQQNeGjWk/Sz+hu1GWOjl0FiW7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6" orient="horz"/>
        <p:guide pos="3840"/>
        <p:guide pos="153" orient="horz"/>
        <p:guide pos="24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0" name="Google Shape;80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2"/>
          <p:cNvSpPr txBox="1"/>
          <p:nvPr>
            <p:ph type="title"/>
          </p:nvPr>
        </p:nvSpPr>
        <p:spPr>
          <a:xfrm>
            <a:off x="838200" y="498814"/>
            <a:ext cx="8439615" cy="630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2"/>
          <p:cNvSpPr txBox="1"/>
          <p:nvPr>
            <p:ph idx="1" type="body"/>
          </p:nvPr>
        </p:nvSpPr>
        <p:spPr>
          <a:xfrm rot="5400000">
            <a:off x="3920331" y="-1399435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/>
          <p:nvPr>
            <p:ph type="title"/>
          </p:nvPr>
        </p:nvSpPr>
        <p:spPr>
          <a:xfrm>
            <a:off x="838200" y="498814"/>
            <a:ext cx="8439615" cy="630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/>
          <p:nvPr>
            <p:ph type="title"/>
          </p:nvPr>
        </p:nvSpPr>
        <p:spPr>
          <a:xfrm>
            <a:off x="838200" y="498814"/>
            <a:ext cx="8439615" cy="630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838200" y="168269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ítulo e Conteúdo">
  <p:cSld name="2_Título e Conteúdo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6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9" name="Google Shape;39;p25"/>
          <p:cNvGrpSpPr/>
          <p:nvPr/>
        </p:nvGrpSpPr>
        <p:grpSpPr>
          <a:xfrm>
            <a:off x="-7466445" y="0"/>
            <a:ext cx="19658445" cy="6858000"/>
            <a:chOff x="-34043" y="1132114"/>
            <a:chExt cx="19658445" cy="6858000"/>
          </a:xfrm>
        </p:grpSpPr>
        <p:pic>
          <p:nvPicPr>
            <p:cNvPr id="40" name="Google Shape;40;p2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432402" y="1132114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" name="Google Shape;41;p25"/>
            <p:cNvCxnSpPr/>
            <p:nvPr/>
          </p:nvCxnSpPr>
          <p:spPr>
            <a:xfrm>
              <a:off x="-34043" y="1132114"/>
              <a:ext cx="5085805" cy="0"/>
            </a:xfrm>
            <a:prstGeom prst="straightConnector1">
              <a:avLst/>
            </a:prstGeom>
            <a:noFill/>
            <a:ln cap="flat" cmpd="sng" w="9525">
              <a:solidFill>
                <a:srgbClr val="C1A05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2" name="Google Shape;42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cxnSp>
        <p:nvCxnSpPr>
          <p:cNvPr id="43" name="Google Shape;43;p25"/>
          <p:cNvCxnSpPr/>
          <p:nvPr/>
        </p:nvCxnSpPr>
        <p:spPr>
          <a:xfrm>
            <a:off x="0" y="1158647"/>
            <a:ext cx="5085805" cy="0"/>
          </a:xfrm>
          <a:prstGeom prst="straightConnector1">
            <a:avLst/>
          </a:prstGeom>
          <a:noFill/>
          <a:ln cap="flat" cmpd="sng" w="9525">
            <a:solidFill>
              <a:srgbClr val="C1A057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e Conteúdo">
  <p:cSld name="1_Título e Conteúdo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66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8" name="Google Shape;48;p26"/>
          <p:cNvGrpSpPr/>
          <p:nvPr/>
        </p:nvGrpSpPr>
        <p:grpSpPr>
          <a:xfrm>
            <a:off x="-7466445" y="0"/>
            <a:ext cx="19658445" cy="6858000"/>
            <a:chOff x="-34043" y="1132114"/>
            <a:chExt cx="19658445" cy="6858000"/>
          </a:xfrm>
        </p:grpSpPr>
        <p:pic>
          <p:nvPicPr>
            <p:cNvPr id="49" name="Google Shape;49;p2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432402" y="1132114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" name="Google Shape;50;p26"/>
            <p:cNvCxnSpPr/>
            <p:nvPr/>
          </p:nvCxnSpPr>
          <p:spPr>
            <a:xfrm>
              <a:off x="-34043" y="1132114"/>
              <a:ext cx="5085805" cy="0"/>
            </a:xfrm>
            <a:prstGeom prst="straightConnector1">
              <a:avLst/>
            </a:prstGeom>
            <a:noFill/>
            <a:ln cap="flat" cmpd="sng" w="9525">
              <a:solidFill>
                <a:srgbClr val="C1A05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1" name="Google Shape;5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2" name="Google Shape;52;p26"/>
          <p:cNvSpPr txBox="1"/>
          <p:nvPr>
            <p:ph idx="1" type="body"/>
          </p:nvPr>
        </p:nvSpPr>
        <p:spPr>
          <a:xfrm>
            <a:off x="838200" y="168269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type="title"/>
          </p:nvPr>
        </p:nvSpPr>
        <p:spPr>
          <a:xfrm>
            <a:off x="838200" y="498814"/>
            <a:ext cx="8439615" cy="630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4" name="Google Shape;54;p26"/>
          <p:cNvCxnSpPr/>
          <p:nvPr/>
        </p:nvCxnSpPr>
        <p:spPr>
          <a:xfrm>
            <a:off x="0" y="1158647"/>
            <a:ext cx="5085805" cy="0"/>
          </a:xfrm>
          <a:prstGeom prst="straightConnector1">
            <a:avLst/>
          </a:prstGeom>
          <a:noFill/>
          <a:ln cap="flat" cmpd="sng" w="9525">
            <a:solidFill>
              <a:srgbClr val="C1A057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8" name="Google Shape;5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/>
          <p:nvPr>
            <p:ph type="title"/>
          </p:nvPr>
        </p:nvSpPr>
        <p:spPr>
          <a:xfrm>
            <a:off x="838200" y="498814"/>
            <a:ext cx="8439615" cy="630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2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2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3" name="Google Shape;73;p2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0"/>
          <p:cNvGrpSpPr/>
          <p:nvPr/>
        </p:nvGrpSpPr>
        <p:grpSpPr>
          <a:xfrm>
            <a:off x="-22172" y="0"/>
            <a:ext cx="12214172" cy="6858000"/>
            <a:chOff x="-22172" y="0"/>
            <a:chExt cx="12214172" cy="6858000"/>
          </a:xfrm>
        </p:grpSpPr>
        <p:pic>
          <p:nvPicPr>
            <p:cNvPr id="7" name="Google Shape;7;p20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Google Shape;8;p20"/>
            <p:cNvCxnSpPr/>
            <p:nvPr/>
          </p:nvCxnSpPr>
          <p:spPr>
            <a:xfrm>
              <a:off x="-22172" y="1132114"/>
              <a:ext cx="5085805" cy="0"/>
            </a:xfrm>
            <a:prstGeom prst="straightConnector1">
              <a:avLst/>
            </a:prstGeom>
            <a:noFill/>
            <a:ln cap="flat" cmpd="sng" w="9525">
              <a:solidFill>
                <a:srgbClr val="C1A057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9" name="Google Shape;9;p20"/>
          <p:cNvSpPr txBox="1"/>
          <p:nvPr>
            <p:ph type="title"/>
          </p:nvPr>
        </p:nvSpPr>
        <p:spPr>
          <a:xfrm>
            <a:off x="838200" y="498814"/>
            <a:ext cx="8439615" cy="630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0046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0"/>
          <p:cNvSpPr txBox="1"/>
          <p:nvPr>
            <p:ph idx="1" type="body"/>
          </p:nvPr>
        </p:nvSpPr>
        <p:spPr>
          <a:xfrm>
            <a:off x="838200" y="168269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68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6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"/>
          <p:cNvSpPr/>
          <p:nvPr/>
        </p:nvSpPr>
        <p:spPr>
          <a:xfrm>
            <a:off x="8920200" y="5958775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108" name="Google Shape;10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"/>
          <p:cNvSpPr/>
          <p:nvPr/>
        </p:nvSpPr>
        <p:spPr>
          <a:xfrm>
            <a:off x="0" y="1122382"/>
            <a:ext cx="6066600" cy="58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"/>
          <p:cNvSpPr txBox="1"/>
          <p:nvPr>
            <p:ph type="ctrTitle"/>
          </p:nvPr>
        </p:nvSpPr>
        <p:spPr>
          <a:xfrm>
            <a:off x="1586246" y="170978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rPr lang="pt-BR"/>
              <a:t>Diretório Nacional</a:t>
            </a:r>
            <a:br>
              <a:rPr lang="pt-BR"/>
            </a:br>
            <a:r>
              <a:rPr lang="pt-BR"/>
              <a:t> Biênio 2024/2025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/>
          <p:nvPr>
            <p:ph type="title"/>
          </p:nvPr>
        </p:nvSpPr>
        <p:spPr>
          <a:xfrm>
            <a:off x="223998" y="367132"/>
            <a:ext cx="4027368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do Setor V</a:t>
            </a:r>
            <a:endParaRPr sz="3300"/>
          </a:p>
        </p:txBody>
      </p:sp>
      <p:sp>
        <p:nvSpPr>
          <p:cNvPr id="195" name="Google Shape;195;p10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196" name="Google Shape;19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0"/>
          <p:cNvSpPr txBox="1"/>
          <p:nvPr/>
        </p:nvSpPr>
        <p:spPr>
          <a:xfrm>
            <a:off x="3397925" y="1938625"/>
            <a:ext cx="52833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Vicente Guerra Filho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227257"/>
            <a:ext cx="3048000" cy="31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"/>
          <p:cNvSpPr txBox="1"/>
          <p:nvPr>
            <p:ph type="title"/>
          </p:nvPr>
        </p:nvSpPr>
        <p:spPr>
          <a:xfrm>
            <a:off x="223998" y="367132"/>
            <a:ext cx="4027368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do Setor VI</a:t>
            </a:r>
            <a:endParaRPr sz="3300"/>
          </a:p>
        </p:txBody>
      </p:sp>
      <p:sp>
        <p:nvSpPr>
          <p:cNvPr id="205" name="Google Shape;205;p11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206" name="Google Shape;20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1"/>
          <p:cNvSpPr txBox="1"/>
          <p:nvPr/>
        </p:nvSpPr>
        <p:spPr>
          <a:xfrm>
            <a:off x="2828150" y="1656422"/>
            <a:ext cx="58947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Edivaldo Massazo Utiyama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1850" y="2062101"/>
            <a:ext cx="2787225" cy="37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"/>
          <p:cNvSpPr txBox="1"/>
          <p:nvPr>
            <p:ph type="title"/>
          </p:nvPr>
        </p:nvSpPr>
        <p:spPr>
          <a:xfrm>
            <a:off x="223998" y="367132"/>
            <a:ext cx="4027368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do Setor VII</a:t>
            </a:r>
            <a:endParaRPr sz="3300"/>
          </a:p>
        </p:txBody>
      </p:sp>
      <p:sp>
        <p:nvSpPr>
          <p:cNvPr id="215" name="Google Shape;215;p12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216" name="Google Shape;21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2"/>
          <p:cNvSpPr txBox="1"/>
          <p:nvPr/>
        </p:nvSpPr>
        <p:spPr>
          <a:xfrm>
            <a:off x="3822650" y="1792200"/>
            <a:ext cx="45894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Adonis Nasr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213" y="2165052"/>
            <a:ext cx="2622276" cy="353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>
            <p:ph type="title"/>
          </p:nvPr>
        </p:nvSpPr>
        <p:spPr>
          <a:xfrm>
            <a:off x="159499" y="367132"/>
            <a:ext cx="7827472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pt-BR" sz="3000"/>
            </a:br>
            <a:r>
              <a:rPr lang="pt-BR" sz="3000"/>
              <a:t>Diretor de Relacionamento com os membros</a:t>
            </a:r>
            <a:br>
              <a:rPr lang="pt-BR" sz="3000"/>
            </a:br>
            <a:endParaRPr sz="3300"/>
          </a:p>
        </p:txBody>
      </p:sp>
      <p:sp>
        <p:nvSpPr>
          <p:cNvPr id="225" name="Google Shape;225;p13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226" name="Google Shape;2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3"/>
          <p:cNvSpPr txBox="1"/>
          <p:nvPr/>
        </p:nvSpPr>
        <p:spPr>
          <a:xfrm>
            <a:off x="1490713" y="1302963"/>
            <a:ext cx="9075000" cy="100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Fernando B. Ponce Leon Pereira de Castro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3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601" y="2227200"/>
            <a:ext cx="2348299" cy="35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/>
          <p:nvPr>
            <p:ph type="title"/>
          </p:nvPr>
        </p:nvSpPr>
        <p:spPr>
          <a:xfrm>
            <a:off x="223998" y="367132"/>
            <a:ext cx="4027368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Diretora Secretária</a:t>
            </a:r>
            <a:endParaRPr sz="3300"/>
          </a:p>
        </p:txBody>
      </p:sp>
      <p:sp>
        <p:nvSpPr>
          <p:cNvPr id="235" name="Google Shape;235;p14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236" name="Google Shape;2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4"/>
          <p:cNvSpPr txBox="1"/>
          <p:nvPr/>
        </p:nvSpPr>
        <p:spPr>
          <a:xfrm>
            <a:off x="3315050" y="1624200"/>
            <a:ext cx="5366100" cy="63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Andrea Povedano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4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075" y="1947501"/>
            <a:ext cx="2470051" cy="370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 txBox="1"/>
          <p:nvPr>
            <p:ph type="title"/>
          </p:nvPr>
        </p:nvSpPr>
        <p:spPr>
          <a:xfrm>
            <a:off x="223998" y="367132"/>
            <a:ext cx="4027368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Financeiro</a:t>
            </a:r>
            <a:endParaRPr sz="3300"/>
          </a:p>
        </p:txBody>
      </p:sp>
      <p:sp>
        <p:nvSpPr>
          <p:cNvPr id="245" name="Google Shape;245;p15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246" name="Google Shape;2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5"/>
          <p:cNvSpPr txBox="1"/>
          <p:nvPr/>
        </p:nvSpPr>
        <p:spPr>
          <a:xfrm>
            <a:off x="2403400" y="1436800"/>
            <a:ext cx="6754500" cy="98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Helio Machado Vieira Junior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5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550" y="2176076"/>
            <a:ext cx="2393726" cy="35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6"/>
          <p:cNvSpPr txBox="1"/>
          <p:nvPr>
            <p:ph type="title"/>
          </p:nvPr>
        </p:nvSpPr>
        <p:spPr>
          <a:xfrm>
            <a:off x="223997" y="367132"/>
            <a:ext cx="5072397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Financeiro Adjunto</a:t>
            </a:r>
            <a:endParaRPr sz="3300"/>
          </a:p>
        </p:txBody>
      </p:sp>
      <p:sp>
        <p:nvSpPr>
          <p:cNvPr id="255" name="Google Shape;255;p16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256" name="Google Shape;25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6"/>
          <p:cNvSpPr txBox="1"/>
          <p:nvPr/>
        </p:nvSpPr>
        <p:spPr>
          <a:xfrm>
            <a:off x="2740575" y="1471050"/>
            <a:ext cx="61329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Renato Abrantes Luna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6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025" y="2078425"/>
            <a:ext cx="2762250" cy="32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"/>
          <p:cNvSpPr txBox="1"/>
          <p:nvPr>
            <p:ph type="title"/>
          </p:nvPr>
        </p:nvSpPr>
        <p:spPr>
          <a:xfrm>
            <a:off x="223998" y="367132"/>
            <a:ext cx="4027368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de Publicações</a:t>
            </a:r>
            <a:endParaRPr sz="3300"/>
          </a:p>
        </p:txBody>
      </p:sp>
      <p:sp>
        <p:nvSpPr>
          <p:cNvPr id="265" name="Google Shape;265;p17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266" name="Google Shape;26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7"/>
          <p:cNvSpPr txBox="1"/>
          <p:nvPr/>
        </p:nvSpPr>
        <p:spPr>
          <a:xfrm>
            <a:off x="2951850" y="1688600"/>
            <a:ext cx="62883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Ramiro Colleoni Neto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7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838" y="2089600"/>
            <a:ext cx="2706325" cy="3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"/>
          <p:cNvSpPr txBox="1"/>
          <p:nvPr>
            <p:ph type="title"/>
          </p:nvPr>
        </p:nvSpPr>
        <p:spPr>
          <a:xfrm>
            <a:off x="223997" y="367132"/>
            <a:ext cx="5452407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de Defesa Profissional</a:t>
            </a:r>
            <a:endParaRPr sz="3300"/>
          </a:p>
        </p:txBody>
      </p:sp>
      <p:sp>
        <p:nvSpPr>
          <p:cNvPr id="275" name="Google Shape;275;p18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276" name="Google Shape;27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8"/>
          <p:cNvSpPr txBox="1"/>
          <p:nvPr/>
        </p:nvSpPr>
        <p:spPr>
          <a:xfrm>
            <a:off x="2771625" y="1440000"/>
            <a:ext cx="6070800" cy="79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Leonardo Emilio da Silva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8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3672" y="2082827"/>
            <a:ext cx="2376599" cy="35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"/>
          <p:cNvSpPr txBox="1"/>
          <p:nvPr>
            <p:ph type="title"/>
          </p:nvPr>
        </p:nvSpPr>
        <p:spPr>
          <a:xfrm>
            <a:off x="223998" y="367132"/>
            <a:ext cx="5927420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Presidente do Exercício Anterior</a:t>
            </a:r>
            <a:endParaRPr sz="3300"/>
          </a:p>
        </p:txBody>
      </p:sp>
      <p:sp>
        <p:nvSpPr>
          <p:cNvPr id="285" name="Google Shape;285;p19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286" name="Google Shape;28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9"/>
          <p:cNvSpPr txBox="1"/>
          <p:nvPr/>
        </p:nvSpPr>
        <p:spPr>
          <a:xfrm>
            <a:off x="3056075" y="1489075"/>
            <a:ext cx="56253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Luiz Carlos von Bahten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9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150" y="2041377"/>
            <a:ext cx="2335150" cy="350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/>
          <p:nvPr>
            <p:ph type="title"/>
          </p:nvPr>
        </p:nvSpPr>
        <p:spPr>
          <a:xfrm>
            <a:off x="223998" y="367132"/>
            <a:ext cx="4027368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Presidente Nacional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</p:txBody>
      </p:sp>
      <p:sp>
        <p:nvSpPr>
          <p:cNvPr id="116" name="Google Shape;116;p2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117" name="Google Shape;1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2776350" y="1736725"/>
            <a:ext cx="6339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sz="3000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Pedro Eder Portari Filho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2363" y="1898950"/>
            <a:ext cx="2350725" cy="35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 txBox="1"/>
          <p:nvPr>
            <p:ph type="title"/>
          </p:nvPr>
        </p:nvSpPr>
        <p:spPr>
          <a:xfrm>
            <a:off x="223997" y="367132"/>
            <a:ext cx="4894267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1º Vice – Presidente Nacional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</p:txBody>
      </p:sp>
      <p:sp>
        <p:nvSpPr>
          <p:cNvPr id="125" name="Google Shape;125;p3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126" name="Google Shape;12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1108450" y="1695775"/>
            <a:ext cx="9271800" cy="63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Luiz Gustavo de Oliveira e Silva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8450" y="2209500"/>
            <a:ext cx="2157151" cy="32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/>
          <p:nvPr>
            <p:ph type="title"/>
          </p:nvPr>
        </p:nvSpPr>
        <p:spPr>
          <a:xfrm>
            <a:off x="223997" y="367132"/>
            <a:ext cx="5416782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2º Vice – Presidente Nacional</a:t>
            </a:r>
            <a:endParaRPr sz="3300"/>
          </a:p>
        </p:txBody>
      </p:sp>
      <p:sp>
        <p:nvSpPr>
          <p:cNvPr id="135" name="Google Shape;135;p4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136" name="Google Shape;13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 txBox="1"/>
          <p:nvPr/>
        </p:nvSpPr>
        <p:spPr>
          <a:xfrm>
            <a:off x="1601025" y="1643975"/>
            <a:ext cx="84120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Flávio Daniel Saavedra Tomasich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sz="11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sz="11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4475" y="2108900"/>
            <a:ext cx="2447850" cy="36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/>
          <p:nvPr>
            <p:ph type="title"/>
          </p:nvPr>
        </p:nvSpPr>
        <p:spPr>
          <a:xfrm>
            <a:off x="223998" y="367132"/>
            <a:ext cx="4419254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do Núcleo Central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</p:txBody>
      </p:sp>
      <p:sp>
        <p:nvSpPr>
          <p:cNvPr id="145" name="Google Shape;145;p5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146" name="Google Shape;14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/>
          <p:nvPr/>
        </p:nvSpPr>
        <p:spPr>
          <a:xfrm>
            <a:off x="1377800" y="1179525"/>
            <a:ext cx="8608800" cy="63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Guilherme de Andrade Gagheggi Ravanini  </a:t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300" y="2126600"/>
            <a:ext cx="2394524" cy="358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 txBox="1"/>
          <p:nvPr>
            <p:ph type="title"/>
          </p:nvPr>
        </p:nvSpPr>
        <p:spPr>
          <a:xfrm>
            <a:off x="223998" y="367132"/>
            <a:ext cx="4027368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do Setor I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</p:txBody>
      </p:sp>
      <p:sp>
        <p:nvSpPr>
          <p:cNvPr id="155" name="Google Shape;155;p6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156" name="Google Shape;15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"/>
          <p:cNvSpPr txBox="1"/>
          <p:nvPr/>
        </p:nvSpPr>
        <p:spPr>
          <a:xfrm>
            <a:off x="1875100" y="1730025"/>
            <a:ext cx="75729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Rafael José Romero Garcia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925" y="2023800"/>
            <a:ext cx="2203575" cy="3508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/>
          <p:nvPr>
            <p:ph type="title"/>
          </p:nvPr>
        </p:nvSpPr>
        <p:spPr>
          <a:xfrm>
            <a:off x="223998" y="367132"/>
            <a:ext cx="4027368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do Setor II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</p:txBody>
      </p:sp>
      <p:sp>
        <p:nvSpPr>
          <p:cNvPr id="165" name="Google Shape;165;p7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166" name="Google Shape;16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 txBox="1"/>
          <p:nvPr/>
        </p:nvSpPr>
        <p:spPr>
          <a:xfrm>
            <a:off x="2279100" y="1654775"/>
            <a:ext cx="7293000" cy="63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Giuliano Peixoto Campelo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7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1775" y="2126700"/>
            <a:ext cx="3208451" cy="320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/>
          <p:nvPr>
            <p:ph type="title"/>
          </p:nvPr>
        </p:nvSpPr>
        <p:spPr>
          <a:xfrm>
            <a:off x="223998" y="367132"/>
            <a:ext cx="4027368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do Setor III</a:t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300"/>
          </a:p>
        </p:txBody>
      </p:sp>
      <p:sp>
        <p:nvSpPr>
          <p:cNvPr id="175" name="Google Shape;175;p8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176" name="Google Shape;17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2972550" y="1419250"/>
            <a:ext cx="62469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Roberto Queiroz Gurgel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 txBox="1"/>
          <p:nvPr/>
        </p:nvSpPr>
        <p:spPr>
          <a:xfrm>
            <a:off x="4073235" y="3358623"/>
            <a:ext cx="3467595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025" y="1995550"/>
            <a:ext cx="3412125" cy="341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>
            <p:ph type="title"/>
          </p:nvPr>
        </p:nvSpPr>
        <p:spPr>
          <a:xfrm>
            <a:off x="223998" y="367132"/>
            <a:ext cx="4027368" cy="6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3000"/>
              <a:t>Diretor do Setor IV</a:t>
            </a:r>
            <a:endParaRPr sz="3300"/>
          </a:p>
        </p:txBody>
      </p:sp>
      <p:sp>
        <p:nvSpPr>
          <p:cNvPr id="185" name="Google Shape;185;p9"/>
          <p:cNvSpPr/>
          <p:nvPr/>
        </p:nvSpPr>
        <p:spPr>
          <a:xfrm>
            <a:off x="8968775" y="6046200"/>
            <a:ext cx="2853600" cy="755400"/>
          </a:xfrm>
          <a:prstGeom prst="rect">
            <a:avLst/>
          </a:prstGeom>
          <a:solidFill>
            <a:srgbClr val="004668"/>
          </a:solidFill>
          <a:ln cap="flat" cmpd="sng" w="9525">
            <a:solidFill>
              <a:srgbClr val="00466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Designer\Banco de Imagens\Logos\CBC\logo_horizontal_2_png.png" id="186" name="Google Shape;18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6693" y="242182"/>
            <a:ext cx="2087107" cy="8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9"/>
          <p:cNvSpPr txBox="1"/>
          <p:nvPr/>
        </p:nvSpPr>
        <p:spPr>
          <a:xfrm>
            <a:off x="2641675" y="1436800"/>
            <a:ext cx="68787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rPr b="0" i="0" lang="pt-BR" sz="3000" u="none" cap="none" strike="noStrike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TCBC </a:t>
            </a:r>
            <a:r>
              <a:rPr lang="pt-BR" sz="3000">
                <a:solidFill>
                  <a:srgbClr val="023D60"/>
                </a:solidFill>
                <a:latin typeface="Avenir"/>
                <a:ea typeface="Avenir"/>
                <a:cs typeface="Avenir"/>
                <a:sym typeface="Avenir"/>
              </a:rPr>
              <a:t>Alexandre Ferreira Oliveira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4021435" y="3438523"/>
            <a:ext cx="3467700" cy="137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6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5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3D60"/>
              </a:buClr>
              <a:buSzPts val="6000"/>
              <a:buFont typeface="Avenir"/>
              <a:buNone/>
            </a:pPr>
            <a:r>
              <a:t/>
            </a:r>
            <a:endParaRPr b="0" i="0" sz="3000" u="none" cap="none" strike="noStrike">
              <a:solidFill>
                <a:srgbClr val="023D6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8"/>
              </a:buClr>
              <a:buSzPts val="6000"/>
              <a:buFont typeface="Calibri"/>
              <a:buNone/>
            </a:pPr>
            <a:r>
              <a:t/>
            </a:r>
            <a:endParaRPr b="1" i="0" sz="3600" u="none" cap="none" strike="noStrike">
              <a:solidFill>
                <a:srgbClr val="0046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775" y="2339925"/>
            <a:ext cx="2937675" cy="30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Simone Martins</dc:creator>
</cp:coreProperties>
</file>